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2" r:id="rId6"/>
    <p:sldId id="351" r:id="rId7"/>
    <p:sldId id="353" r:id="rId8"/>
    <p:sldId id="354" r:id="rId9"/>
    <p:sldId id="35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8912</TotalTime>
  <Words>204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18</cp:revision>
  <dcterms:created xsi:type="dcterms:W3CDTF">2023-12-11T01:29:04Z</dcterms:created>
  <dcterms:modified xsi:type="dcterms:W3CDTF">2024-01-19T17:47:10Z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